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677ff619a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d677ff619a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dfc2d54bb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dfc2d54bb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677ff619a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d677ff619a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677ff619a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677ff619a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f65a997e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df65a997e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677ff619a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677ff619a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d677ff619a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d677ff619a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08ae246c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e08ae246c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a4d71ffd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ea4d71ffd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9aaed3fc5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9aaed3fc5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df65a997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df65a997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e8297b208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e8297b208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9ab6fd82c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9ab6fd82c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677ff619a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d677ff619a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e08ae246c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e08ae246c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a9ba2be0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da9ba2be01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f65a997e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df65a997e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df65a997e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df65a997e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e8297b20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e8297b20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df65a997e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df65a997e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ea2644039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ea2644039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d677ff619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d677ff619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ea4d71ffd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ea4d71ffd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ea2644039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ea2644039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e8297b208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e8297b208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a85c2114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a85c2114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a85c2114e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a85c2114e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d95e2cca6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d95e2cca6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9aaed3fc5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9aaed3fc5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9aaed3fc5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9aaed3fc5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df65a997e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df65a997e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ef803a83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ef803a83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9aaed3fc5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9aaed3fc5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dfc2d54b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dfc2d54b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aaed3fc5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aaed3fc5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677ff619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d677ff619a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fc2d54bb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fc2d54bb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dfc2d54b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dfc2d54b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8600" y="2505500"/>
            <a:ext cx="8520600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						</a:t>
            </a:r>
            <a:r>
              <a:rPr lang="it" sz="4867" dirty="0"/>
              <a:t>	  				</a:t>
            </a:r>
            <a:r>
              <a:rPr lang="it" sz="2307" i="1" dirty="0">
                <a:solidFill>
                  <a:srgbClr val="0000FF"/>
                </a:solidFill>
              </a:rPr>
              <a:t>Lavinia Meli</a:t>
            </a:r>
            <a:endParaRPr sz="2307" i="1" dirty="0">
              <a:solidFill>
                <a:srgbClr val="0000FF"/>
              </a:solidFill>
            </a:endParaRPr>
          </a:p>
          <a:p>
            <a:pPr marL="228600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228"/>
              <a:buFont typeface="Arial"/>
              <a:buNone/>
            </a:pPr>
            <a:r>
              <a:rPr lang="it" sz="2307" i="1" dirty="0">
                <a:solidFill>
                  <a:schemeClr val="dk2"/>
                </a:solidFill>
              </a:rPr>
              <a:t>        		</a:t>
            </a:r>
            <a:r>
              <a:rPr lang="it" sz="1807" i="1" dirty="0">
                <a:solidFill>
                  <a:srgbClr val="000000"/>
                </a:solidFill>
              </a:rPr>
              <a:t>UOSD Chirurgia Generale e d’Urgenza</a:t>
            </a:r>
            <a:endParaRPr sz="1807" i="1" dirty="0">
              <a:solidFill>
                <a:srgbClr val="000000"/>
              </a:solidFill>
            </a:endParaRPr>
          </a:p>
          <a:p>
            <a:pPr marL="228600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487"/>
              <a:buFont typeface="Arial"/>
              <a:buNone/>
            </a:pPr>
            <a:endParaRPr sz="1807" i="1" dirty="0">
              <a:solidFill>
                <a:srgbClr val="000000"/>
              </a:solidFill>
            </a:endParaRPr>
          </a:p>
          <a:p>
            <a:pPr marL="228600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487"/>
              <a:buFont typeface="Arial"/>
              <a:buNone/>
            </a:pPr>
            <a:r>
              <a:rPr lang="it" sz="1807" i="1" dirty="0">
                <a:solidFill>
                  <a:srgbClr val="000000"/>
                </a:solidFill>
              </a:rPr>
              <a:t>		         </a:t>
            </a:r>
            <a:r>
              <a:rPr lang="it" sz="1807" i="1" dirty="0">
                <a:solidFill>
                  <a:schemeClr val="accent6"/>
                </a:solidFill>
              </a:rPr>
              <a:t>special guest S.G.Perri</a:t>
            </a:r>
            <a:endParaRPr sz="1807" i="1" dirty="0">
              <a:solidFill>
                <a:schemeClr val="accent6"/>
              </a:solidFill>
            </a:endParaRPr>
          </a:p>
        </p:txBody>
      </p:sp>
      <p:pic>
        <p:nvPicPr>
          <p:cNvPr id="55" name="Google Shape;55;p13" title="AO san giovann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720" y="4045050"/>
            <a:ext cx="4528309" cy="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884025" y="1538500"/>
            <a:ext cx="63237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NEVER ENDING CHOLECISTYTIS</a:t>
            </a:r>
            <a:endParaRPr sz="2400" b="1">
              <a:solidFill>
                <a:srgbClr val="98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" name="Google Shape;57;p13" title="LOCANDIN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799" y="499490"/>
            <a:ext cx="2607275" cy="377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115650" y="293250"/>
            <a:ext cx="8912700" cy="4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144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1"/>
                </a:solidFill>
              </a:rPr>
              <a:t>                 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22" name="Google Shape;122;p22" title="ChatGPT Image 10 mag 2026, 21_32_1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9" name="Google Shape;129;p23" title="ChatGPT Image 11 mag 2026, 00_13_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45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168">
                <a:solidFill>
                  <a:schemeClr val="dk1"/>
                </a:solidFill>
              </a:rPr>
              <a:t>						</a:t>
            </a:r>
            <a:endParaRPr sz="2168">
              <a:solidFill>
                <a:schemeClr val="dk1"/>
              </a:solidFill>
            </a:endParaRPr>
          </a:p>
        </p:txBody>
      </p:sp>
      <p:pic>
        <p:nvPicPr>
          <p:cNvPr id="135" name="Google Shape;135;p24" title="ChatGPT Image 13 mag 2026, 00_03_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1700" y="108525"/>
            <a:ext cx="8520600" cy="48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144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1"/>
                </a:solidFill>
              </a:rPr>
              <a:t> 			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41" name="Google Shape;141;p25" title="ChatGPT Image 10 mag 2026, 22_21_1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>
            <a:off x="311700" y="388275"/>
            <a:ext cx="8520600" cy="41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7" name="Google Shape;147;p26" title="ChatGPT Image 10 mag 2026, 22_41_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311700" y="922975"/>
            <a:ext cx="8520600" cy="3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27" title="ChatGPT Image 14 mag 2026, 02_39_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311700" y="195950"/>
            <a:ext cx="8520600" cy="49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200">
                <a:solidFill>
                  <a:schemeClr val="dk1"/>
                </a:solidFill>
              </a:rPr>
              <a:t>					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59" name="Google Shape;159;p28" title="ChatGPT Image 10 mag 2026, 23_28_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title="ChatGPT Image 11 mag 2026, 00_49_4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275" y="0"/>
            <a:ext cx="68854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1" name="Google Shape;171;p30" title="ChatGPT Image 8 giu 2026, 21_15_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8" name="Google Shape;178;p31" title="ChatGPT Image 11 mag 2026, 11_31_4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125" y="0"/>
            <a:ext cx="6734549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31"/>
          <p:cNvCxnSpPr/>
          <p:nvPr/>
        </p:nvCxnSpPr>
        <p:spPr>
          <a:xfrm>
            <a:off x="2130550" y="2560325"/>
            <a:ext cx="973800" cy="809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31"/>
          <p:cNvCxnSpPr/>
          <p:nvPr/>
        </p:nvCxnSpPr>
        <p:spPr>
          <a:xfrm flipH="1">
            <a:off x="2178550" y="2601575"/>
            <a:ext cx="877800" cy="726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13E29F8A-9A9A-4389-8CA2-DE3DE76A9E0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0675" y="83825"/>
            <a:ext cx="399948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2" title="ChatGPT Image 3 giu 2026, 23_12_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395" y="0"/>
            <a:ext cx="683121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33" title="ChatGPT Image 11 mag 2026, 11_46_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000" y="0"/>
            <a:ext cx="6720849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33"/>
          <p:cNvCxnSpPr/>
          <p:nvPr/>
        </p:nvCxnSpPr>
        <p:spPr>
          <a:xfrm flipH="1">
            <a:off x="6793925" y="1613925"/>
            <a:ext cx="795600" cy="877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33"/>
          <p:cNvCxnSpPr/>
          <p:nvPr/>
        </p:nvCxnSpPr>
        <p:spPr>
          <a:xfrm>
            <a:off x="6835150" y="1531625"/>
            <a:ext cx="740700" cy="10287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>
            <a:spLocks noGrp="1"/>
          </p:cNvSpPr>
          <p:nvPr>
            <p:ph type="body" idx="1"/>
          </p:nvPr>
        </p:nvSpPr>
        <p:spPr>
          <a:xfrm>
            <a:off x="311700" y="1124250"/>
            <a:ext cx="8520600" cy="31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200400" lvl="0" indent="457200" algn="l" rtl="0">
              <a:spcBef>
                <a:spcPts val="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pic>
        <p:nvPicPr>
          <p:cNvPr id="200" name="Google Shape;200;p34" title="ChatGPT Image 11 mag 2026, 01_49_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845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7" name="Google Shape;207;p35" title="ChatGPT Image 11 mag 2026, 02_03_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>
            <a:spLocks noGrp="1"/>
          </p:cNvSpPr>
          <p:nvPr>
            <p:ph type="body" idx="1"/>
          </p:nvPr>
        </p:nvSpPr>
        <p:spPr>
          <a:xfrm>
            <a:off x="311700" y="195950"/>
            <a:ext cx="8520600" cy="49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pic>
        <p:nvPicPr>
          <p:cNvPr id="213" name="Google Shape;213;p36" title="ChatGPT Image 11 mag 2026, 02_27_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>
            <a:spLocks noGrp="1"/>
          </p:cNvSpPr>
          <p:nvPr>
            <p:ph type="body" idx="1"/>
          </p:nvPr>
        </p:nvSpPr>
        <p:spPr>
          <a:xfrm>
            <a:off x="311700" y="195950"/>
            <a:ext cx="8520600" cy="49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18288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sp>
        <p:nvSpPr>
          <p:cNvPr id="219" name="Google Shape;219;p37"/>
          <p:cNvSpPr txBox="1"/>
          <p:nvPr/>
        </p:nvSpPr>
        <p:spPr>
          <a:xfrm>
            <a:off x="1472175" y="1833375"/>
            <a:ext cx="5898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</p:txBody>
      </p:sp>
      <p:pic>
        <p:nvPicPr>
          <p:cNvPr id="220" name="Google Shape;220;p37" title="desicenza moncone duodena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459" y="0"/>
            <a:ext cx="64270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>
            <a:spLocks noGrp="1"/>
          </p:cNvSpPr>
          <p:nvPr>
            <p:ph type="body" idx="1"/>
          </p:nvPr>
        </p:nvSpPr>
        <p:spPr>
          <a:xfrm>
            <a:off x="311700" y="195950"/>
            <a:ext cx="8520600" cy="49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18288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pic>
        <p:nvPicPr>
          <p:cNvPr id="226" name="Google Shape;226;p38" title="ChatGPT Image 11 mag 2026, 12_11_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459" y="0"/>
            <a:ext cx="64270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3" name="Google Shape;233;p39" title="perfetta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00" y="528650"/>
            <a:ext cx="8778224" cy="40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9" name="Google Shape;239;p40" title="ChatGPT Image 12 mag 2026, 23_40_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972" y="0"/>
            <a:ext cx="611405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6" name="Google Shape;246;p41" title="ChatGPT Image 8 giu 2026, 09_49_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793175"/>
            <a:ext cx="8520600" cy="28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68" name="Google Shape;68;p15" title="ChatGPT Image 10 mag 2026, 19_32_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3" name="Google Shape;253;p42" title="ChatGPT Image 8 giu 2026, 20_58_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0" name="Google Shape;260;p43" title="ChatGPT Image 8 giu 2026, 10_09_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3" title="IMG_9315.jpg"/>
          <p:cNvPicPr preferRelativeResize="0"/>
          <p:nvPr/>
        </p:nvPicPr>
        <p:blipFill rotWithShape="1">
          <a:blip r:embed="rId4">
            <a:alphaModFix/>
          </a:blip>
          <a:srcRect l="11723" t="7113" r="21557" b="15822"/>
          <a:stretch/>
        </p:blipFill>
        <p:spPr>
          <a:xfrm>
            <a:off x="4901175" y="3371325"/>
            <a:ext cx="891550" cy="127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8" name="Google Shape;268;p44" title="ChatGPT Image 4 giu 2026, 00_22_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4" title="IMG_854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950" y="3614825"/>
            <a:ext cx="1295275" cy="146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6" name="Google Shape;276;p45" title="ChatGPT Image 14 mag 2026, 02_14_3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3" name="Google Shape;283;p46" title="ChatGPT Image 14 mag 2026, 02_29_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25" y="141737"/>
            <a:ext cx="6480024" cy="486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6" title="74E81732-F732-4230-A8B7-46828C9A842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75" y="879274"/>
            <a:ext cx="2490251" cy="35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7" title="PHOTO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00" y="530566"/>
            <a:ext cx="2331725" cy="293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 title="PHOTO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4775" y="1222700"/>
            <a:ext cx="2253700" cy="29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7" title="PHOTO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1826" y="2023849"/>
            <a:ext cx="2611675" cy="283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8" name="Google Shape;298;p48" title="ChatGPT Image 13 mag 2026, 00_53_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" y="0"/>
            <a:ext cx="913913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49" title="ChatGPT Image 9 mag 2026, 11_28_3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" y="0"/>
            <a:ext cx="913913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>
            <a:spLocks noGrp="1"/>
          </p:cNvSpPr>
          <p:nvPr>
            <p:ph type="ctrTitle"/>
          </p:nvPr>
        </p:nvSpPr>
        <p:spPr>
          <a:xfrm>
            <a:off x="4421154" y="1471525"/>
            <a:ext cx="4548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due anni dopo…</a:t>
            </a:r>
            <a:endParaRPr sz="45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Maggio 2026</a:t>
            </a:r>
            <a:endParaRPr sz="45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1" name="Google Shape;311;p50" title="a9b5a1ba-428e-4022-8c94-c9bffefa4f5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387" y="0"/>
            <a:ext cx="28795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1" title="ultim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525" y="152400"/>
            <a:ext cx="702445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" name="Google Shape;75;p16" title="ChatGPT Image 10 mag 2026, 19_33_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 title="ascess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150" y="1330350"/>
            <a:ext cx="2515550" cy="19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 title="colecisti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450" y="3302320"/>
            <a:ext cx="2515550" cy="17887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6"/>
          <p:cNvCxnSpPr/>
          <p:nvPr/>
        </p:nvCxnSpPr>
        <p:spPr>
          <a:xfrm rot="10800000" flipH="1">
            <a:off x="5135350" y="2102475"/>
            <a:ext cx="314100" cy="179400"/>
          </a:xfrm>
          <a:prstGeom prst="straightConnector1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" name="Google Shape;79;p16"/>
          <p:cNvCxnSpPr/>
          <p:nvPr/>
        </p:nvCxnSpPr>
        <p:spPr>
          <a:xfrm rot="10800000" flipH="1">
            <a:off x="6939600" y="3933575"/>
            <a:ext cx="242400" cy="215400"/>
          </a:xfrm>
          <a:prstGeom prst="straightConnector1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" name="Google Shape;86;p17" title="ChatGPT Image 10 mag 2026, 20_04_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3" name="Google Shape;93;p18" title="Immagine 2026-05-13 0021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025" y="2977305"/>
            <a:ext cx="2861275" cy="208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 title="11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00" y="1191388"/>
            <a:ext cx="5785100" cy="27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 title="AO san giovanni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900" y="148575"/>
            <a:ext cx="4040851" cy="7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               </a:t>
            </a:r>
            <a:r>
              <a:rPr lang="it">
                <a:solidFill>
                  <a:srgbClr val="FF0000"/>
                </a:solidFill>
              </a:rPr>
              <a:t> </a:t>
            </a:r>
            <a:endParaRPr sz="2244">
              <a:solidFill>
                <a:srgbClr val="999999"/>
              </a:solidFill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71625" y="1152475"/>
            <a:ext cx="90723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600">
              <a:solidFill>
                <a:schemeClr val="dk1"/>
              </a:solidFill>
            </a:endParaRPr>
          </a:p>
        </p:txBody>
      </p:sp>
      <p:pic>
        <p:nvPicPr>
          <p:cNvPr id="102" name="Google Shape;102;p19" title="ChatGPT Image 10 mag 2026, 20_16_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" name="Google Shape;109;p20" title="ChatGPT Image 10 mag 2026, 20_43_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" name="Google Shape;116;p21" title="ChatGPT Image 10 mag 2026, 23_58_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</Words>
  <Application>Microsoft Office PowerPoint</Application>
  <PresentationFormat>Presentazione su schermo (16:9)</PresentationFormat>
  <Paragraphs>15</Paragraphs>
  <Slides>39</Slides>
  <Notes>39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2" baseType="lpstr">
      <vt:lpstr>Arial</vt:lpstr>
      <vt:lpstr>Comic Sans MS</vt:lpstr>
      <vt:lpstr>Simple Light</vt:lpstr>
      <vt:lpstr>             Lavinia Meli           UOSD Chirurgia Generale e d’Urgenza             special guest S.G.Perri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due anni dopo… Maggio 2026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Lavinia Meli           UOSD Chirurgia Generale e d’Urgenza             special guest S.G.Perri</dc:title>
  <dc:creator>Meli Lavinia</dc:creator>
  <cp:lastModifiedBy>Meli Lavinia</cp:lastModifiedBy>
  <cp:revision>1</cp:revision>
  <dcterms:modified xsi:type="dcterms:W3CDTF">2026-06-26T11:30:27Z</dcterms:modified>
</cp:coreProperties>
</file>